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Questrial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Questrial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fd40af0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40dfd40af0_2_3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883d3d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6883d3dd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883d3d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6883d3dd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883d3d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6883d3dd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883d3d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6883d3dd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883d3d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56883d3dda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883d3dd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6883d3dda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883d3d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6883d3dda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883d3d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6883d3dda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5f719c6b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45f719c6b6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883d3dd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6883d3dda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dfd40af0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40dfd40af0_2_3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6883d3d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56883d3dda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6883d3dd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56883d3dda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883d3dd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6883d3dda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883d3dd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6883d3dda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6883d3dd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6883d3dda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6883d3dd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6883d3dda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6883d3dd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56883d3dda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6883d3dd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56883d3dda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883d3dd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56883d3dda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883d3dd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6883d3dda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dfd40af0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40dfd40af0_2_3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6883d3dd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6883d3dda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6883d3dd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6883d3dda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6883d3dd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6883d3dda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6883d3d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6883d3dda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6883d3d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6883d3dda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6883d3dd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6883d3dda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6883d3dd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6883d3dda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6883d3d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56883d3dda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6883d3dd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56883d3dda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6883d3dd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6883d3dda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883d3d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6883d3dd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6883d3dd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6883d3dda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6883d3dd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56883d3dda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6883d3dd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6883d3dda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6883d3dd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56883d3dda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6883d3dd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6883d3dda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6883d3dd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56883d3dda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6883d3dd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6883d3dda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6883d3dd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56883d3dda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6883d3d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56883d3dd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883d3d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6883d3dd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883d3d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6883d3dda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6883d3d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56883d3dd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883d3d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6883d3dd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189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3" Type="http://schemas.openxmlformats.org/officeDocument/2006/relationships/image" Target="../media/image63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5" Type="http://schemas.openxmlformats.org/officeDocument/2006/relationships/image" Target="../media/image66.png"/><Relationship Id="rId14" Type="http://schemas.openxmlformats.org/officeDocument/2006/relationships/image" Target="../media/image72.png"/><Relationship Id="rId17" Type="http://schemas.openxmlformats.org/officeDocument/2006/relationships/image" Target="../media/image64.png"/><Relationship Id="rId16" Type="http://schemas.openxmlformats.org/officeDocument/2006/relationships/image" Target="../media/image71.png"/><Relationship Id="rId5" Type="http://schemas.openxmlformats.org/officeDocument/2006/relationships/image" Target="../media/image56.png"/><Relationship Id="rId19" Type="http://schemas.openxmlformats.org/officeDocument/2006/relationships/image" Target="../media/image79.png"/><Relationship Id="rId6" Type="http://schemas.openxmlformats.org/officeDocument/2006/relationships/image" Target="../media/image59.png"/><Relationship Id="rId18" Type="http://schemas.openxmlformats.org/officeDocument/2006/relationships/image" Target="../media/image70.png"/><Relationship Id="rId7" Type="http://schemas.openxmlformats.org/officeDocument/2006/relationships/image" Target="../media/image147.png"/><Relationship Id="rId8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1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Relationship Id="rId4" Type="http://schemas.openxmlformats.org/officeDocument/2006/relationships/image" Target="../media/image9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8.png"/><Relationship Id="rId13" Type="http://schemas.openxmlformats.org/officeDocument/2006/relationships/image" Target="../media/image86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3" Type="http://schemas.openxmlformats.org/officeDocument/2006/relationships/image" Target="../media/image98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158.png"/><Relationship Id="rId14" Type="http://schemas.openxmlformats.org/officeDocument/2006/relationships/image" Target="../media/image103.png"/><Relationship Id="rId5" Type="http://schemas.openxmlformats.org/officeDocument/2006/relationships/image" Target="../media/image87.png"/><Relationship Id="rId6" Type="http://schemas.openxmlformats.org/officeDocument/2006/relationships/image" Target="../media/image101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png"/><Relationship Id="rId4" Type="http://schemas.openxmlformats.org/officeDocument/2006/relationships/image" Target="../media/image1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8.png"/><Relationship Id="rId4" Type="http://schemas.openxmlformats.org/officeDocument/2006/relationships/image" Target="../media/image130.png"/><Relationship Id="rId5" Type="http://schemas.openxmlformats.org/officeDocument/2006/relationships/image" Target="../media/image10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Relationship Id="rId5" Type="http://schemas.openxmlformats.org/officeDocument/2006/relationships/image" Target="../media/image11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4.png"/><Relationship Id="rId10" Type="http://schemas.openxmlformats.org/officeDocument/2006/relationships/image" Target="../media/image120.png"/><Relationship Id="rId13" Type="http://schemas.openxmlformats.org/officeDocument/2006/relationships/image" Target="../media/image131.png"/><Relationship Id="rId1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Relationship Id="rId4" Type="http://schemas.openxmlformats.org/officeDocument/2006/relationships/image" Target="../media/image145.png"/><Relationship Id="rId9" Type="http://schemas.openxmlformats.org/officeDocument/2006/relationships/image" Target="../media/image115.png"/><Relationship Id="rId14" Type="http://schemas.openxmlformats.org/officeDocument/2006/relationships/image" Target="../media/image125.png"/><Relationship Id="rId5" Type="http://schemas.openxmlformats.org/officeDocument/2006/relationships/image" Target="../media/image109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1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9.png"/><Relationship Id="rId4" Type="http://schemas.openxmlformats.org/officeDocument/2006/relationships/image" Target="../media/image199.png"/><Relationship Id="rId5" Type="http://schemas.openxmlformats.org/officeDocument/2006/relationships/image" Target="../media/image144.png"/><Relationship Id="rId6" Type="http://schemas.openxmlformats.org/officeDocument/2006/relationships/image" Target="../media/image128.png"/><Relationship Id="rId7" Type="http://schemas.openxmlformats.org/officeDocument/2006/relationships/image" Target="../media/image136.png"/><Relationship Id="rId8" Type="http://schemas.openxmlformats.org/officeDocument/2006/relationships/image" Target="../media/image1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7.png"/><Relationship Id="rId4" Type="http://schemas.openxmlformats.org/officeDocument/2006/relationships/image" Target="../media/image1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Relationship Id="rId5" Type="http://schemas.openxmlformats.org/officeDocument/2006/relationships/image" Target="../media/image132.png"/><Relationship Id="rId6" Type="http://schemas.openxmlformats.org/officeDocument/2006/relationships/image" Target="../media/image13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Relationship Id="rId5" Type="http://schemas.openxmlformats.org/officeDocument/2006/relationships/image" Target="../media/image137.png"/><Relationship Id="rId6" Type="http://schemas.openxmlformats.org/officeDocument/2006/relationships/image" Target="../media/image142.png"/><Relationship Id="rId7" Type="http://schemas.openxmlformats.org/officeDocument/2006/relationships/image" Target="../media/image141.png"/><Relationship Id="rId8" Type="http://schemas.openxmlformats.org/officeDocument/2006/relationships/image" Target="../media/image1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0.png"/><Relationship Id="rId4" Type="http://schemas.openxmlformats.org/officeDocument/2006/relationships/image" Target="../media/image153.png"/><Relationship Id="rId5" Type="http://schemas.openxmlformats.org/officeDocument/2006/relationships/image" Target="../media/image151.png"/><Relationship Id="rId6" Type="http://schemas.openxmlformats.org/officeDocument/2006/relationships/image" Target="../media/image178.png"/><Relationship Id="rId7" Type="http://schemas.openxmlformats.org/officeDocument/2006/relationships/image" Target="../media/image1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0.png"/><Relationship Id="rId4" Type="http://schemas.openxmlformats.org/officeDocument/2006/relationships/image" Target="../media/image1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5.png"/><Relationship Id="rId4" Type="http://schemas.openxmlformats.org/officeDocument/2006/relationships/image" Target="../media/image163.png"/><Relationship Id="rId5" Type="http://schemas.openxmlformats.org/officeDocument/2006/relationships/image" Target="../media/image159.png"/><Relationship Id="rId6" Type="http://schemas.openxmlformats.org/officeDocument/2006/relationships/image" Target="../media/image164.png"/><Relationship Id="rId7" Type="http://schemas.openxmlformats.org/officeDocument/2006/relationships/image" Target="../media/image1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6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Relationship Id="rId5" Type="http://schemas.openxmlformats.org/officeDocument/2006/relationships/image" Target="../media/image161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2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2.png"/><Relationship Id="rId10" Type="http://schemas.openxmlformats.org/officeDocument/2006/relationships/image" Target="../media/image186.png"/><Relationship Id="rId12" Type="http://schemas.openxmlformats.org/officeDocument/2006/relationships/image" Target="../media/image19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85.png"/><Relationship Id="rId7" Type="http://schemas.openxmlformats.org/officeDocument/2006/relationships/image" Target="../media/image177.png"/><Relationship Id="rId8" Type="http://schemas.openxmlformats.org/officeDocument/2006/relationships/image" Target="../media/image1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4.png"/><Relationship Id="rId4" Type="http://schemas.openxmlformats.org/officeDocument/2006/relationships/image" Target="../media/image180.png"/><Relationship Id="rId5" Type="http://schemas.openxmlformats.org/officeDocument/2006/relationships/image" Target="../media/image18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1.png"/><Relationship Id="rId4" Type="http://schemas.openxmlformats.org/officeDocument/2006/relationships/image" Target="../media/image194.png"/><Relationship Id="rId5" Type="http://schemas.openxmlformats.org/officeDocument/2006/relationships/image" Target="../media/image192.png"/><Relationship Id="rId6" Type="http://schemas.openxmlformats.org/officeDocument/2006/relationships/image" Target="../media/image1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8.png"/><Relationship Id="rId4" Type="http://schemas.openxmlformats.org/officeDocument/2006/relationships/image" Target="../media/image193.png"/><Relationship Id="rId5" Type="http://schemas.openxmlformats.org/officeDocument/2006/relationships/image" Target="../media/image191.png"/><Relationship Id="rId6" Type="http://schemas.openxmlformats.org/officeDocument/2006/relationships/image" Target="../media/image1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1" marL="520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63500" lvl="1" marL="520700" marR="0" rtl="0" algn="l">
              <a:lnSpc>
                <a:spcPct val="120000"/>
              </a:lnSpc>
              <a:spcBef>
                <a:spcPts val="400"/>
              </a:spcBef>
              <a:spcAft>
                <a:spcPts val="160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Related image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129" y="92864"/>
            <a:ext cx="7060368" cy="505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ctrTitle"/>
          </p:nvPr>
        </p:nvSpPr>
        <p:spPr>
          <a:xfrm>
            <a:off x="107424" y="781050"/>
            <a:ext cx="8789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lang="en-GB"/>
              <a:t>NON-NEGATIVE MATRIX FACTORIZATION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0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0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